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5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40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37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714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779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071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2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1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6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2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9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0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1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0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7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1847-97B2-4C06-AF21-335B829B50CC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CCC1E2-7BB2-43F8-AF87-B69285533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1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" y="624840"/>
            <a:ext cx="9692640" cy="3855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Постановка детей на учет для предоставления мест в дошкольное образовательное учреждение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8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83146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Информацию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 вопросам предоставления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места в ДОУ можно получить: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264986" cy="4697411"/>
          </a:xfrm>
        </p:spPr>
        <p:txBody>
          <a:bodyPr>
            <a:normAutofit/>
          </a:bodyPr>
          <a:lstStyle/>
          <a:p>
            <a:r>
              <a:rPr lang="ru-RU" sz="2000" dirty="0"/>
              <a:t>-устно на личном </a:t>
            </a:r>
            <a:r>
              <a:rPr lang="ru-RU" sz="2000" dirty="0" smtClean="0"/>
              <a:t>приеме в отделе образования администрации </a:t>
            </a:r>
            <a:r>
              <a:rPr lang="ru-RU" sz="2000" dirty="0" err="1" smtClean="0"/>
              <a:t>Тасеевского</a:t>
            </a:r>
            <a:r>
              <a:rPr lang="ru-RU" sz="2000" dirty="0" smtClean="0"/>
              <a:t> района (</a:t>
            </a:r>
            <a:r>
              <a:rPr lang="ru-RU" sz="2000" b="1" dirty="0"/>
              <a:t>Красноярский край, </a:t>
            </a:r>
            <a:r>
              <a:rPr lang="ru-RU" sz="2000" b="1" dirty="0" err="1"/>
              <a:t>Тасеевский</a:t>
            </a:r>
            <a:r>
              <a:rPr lang="ru-RU" sz="2000" b="1" dirty="0"/>
              <a:t> район, </a:t>
            </a:r>
            <a:r>
              <a:rPr lang="ru-RU" sz="2000" b="1" dirty="0" err="1"/>
              <a:t>с.Тасеево</a:t>
            </a:r>
            <a:r>
              <a:rPr lang="ru-RU" sz="2000" b="1" dirty="0"/>
              <a:t>, </a:t>
            </a:r>
            <a:r>
              <a:rPr lang="ru-RU" sz="2000" b="1" dirty="0" err="1"/>
              <a:t>ул.Луначарского</a:t>
            </a:r>
            <a:r>
              <a:rPr lang="ru-RU" sz="2000" b="1" dirty="0"/>
              <a:t>, 3</a:t>
            </a:r>
            <a:r>
              <a:rPr lang="ru-RU" sz="2000" dirty="0" smtClean="0"/>
              <a:t>) </a:t>
            </a:r>
            <a:r>
              <a:rPr lang="ru-RU" sz="2000" dirty="0"/>
              <a:t>или посредством телефонной </a:t>
            </a:r>
            <a:r>
              <a:rPr lang="ru-RU" sz="2000" dirty="0" smtClean="0"/>
              <a:t>связи по номеру 8(39164)</a:t>
            </a:r>
            <a:r>
              <a:rPr lang="ru-RU" sz="2000" b="1" dirty="0"/>
              <a:t> </a:t>
            </a:r>
            <a:r>
              <a:rPr lang="ru-RU" sz="2000" b="1" dirty="0" smtClean="0"/>
              <a:t>2-13-62</a:t>
            </a:r>
            <a:r>
              <a:rPr lang="ru-RU" sz="2000" dirty="0" smtClean="0"/>
              <a:t> к </a:t>
            </a:r>
            <a:r>
              <a:rPr lang="ru-RU" sz="2000" dirty="0"/>
              <a:t>уполномоченному должностному лицу органа, предоставляющего </a:t>
            </a:r>
            <a:r>
              <a:rPr lang="ru-RU" sz="2000" dirty="0" smtClean="0"/>
              <a:t>Услугу Синявской Анастасии Вячеславовне </a:t>
            </a:r>
            <a:endParaRPr lang="ru-RU" sz="2000" dirty="0"/>
          </a:p>
          <a:p>
            <a:r>
              <a:rPr lang="ru-RU" sz="2000" dirty="0"/>
              <a:t>-в письменной форме или в форме электронного документа в адрес органа, предоставляющего Услугу, или через Единый портал государственных и муниципальных услуг по адресу: www.gosuslugi.ru, региональный портал государственных и муниципальных услуг Красноярского края www.gosuslugi.krskstate.ru,  указав регистрационный номер заявления.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77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" y="259080"/>
            <a:ext cx="10287000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Подача заявления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целью постановки на учет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дошкольное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образовательное учреждение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" y="1371600"/>
            <a:ext cx="11856720" cy="5364479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/>
              <a:t>С целью постановки на учет в образовательное учреждение заявитель или его представитель </a:t>
            </a:r>
            <a:r>
              <a:rPr lang="ru-RU" sz="2100" dirty="0" smtClean="0"/>
              <a:t> на личном приеме подает </a:t>
            </a:r>
            <a:r>
              <a:rPr lang="ru-RU" sz="2100" dirty="0"/>
              <a:t>в </a:t>
            </a:r>
            <a:r>
              <a:rPr lang="ru-RU" sz="2100" dirty="0" smtClean="0"/>
              <a:t>отдел </a:t>
            </a:r>
            <a:r>
              <a:rPr lang="ru-RU" sz="2100" dirty="0"/>
              <a:t>образования заявление о постановке на учет в образовательное </a:t>
            </a:r>
            <a:r>
              <a:rPr lang="ru-RU" sz="2100" dirty="0" smtClean="0"/>
              <a:t>учреждение.</a:t>
            </a:r>
          </a:p>
          <a:p>
            <a:pPr marL="0" indent="0">
              <a:buNone/>
            </a:pPr>
            <a:r>
              <a:rPr lang="ru-RU" sz="2100" dirty="0" smtClean="0"/>
              <a:t> К заявлению прилагаются следующие документы:</a:t>
            </a:r>
          </a:p>
          <a:p>
            <a:pPr marL="0" indent="0">
              <a:buNone/>
            </a:pPr>
            <a:r>
              <a:rPr lang="ru-RU" sz="2100" dirty="0" smtClean="0"/>
              <a:t> </a:t>
            </a:r>
            <a:r>
              <a:rPr lang="ru-RU" sz="2100" dirty="0"/>
              <a:t>-документ, удостоверяющий личность родителя (законного представителя) ребенка, либо документ, удостоверяющий личность иностранного гражданина или лица без гражданства в Российской Федерации в соответствии со статьей 10 Федерального закона от 25.07.2002 № 115-ФЗ «О правовом положении иностранных граждан в Российской Федерации</a:t>
            </a:r>
            <a:r>
              <a:rPr lang="ru-RU" sz="2100" dirty="0" smtClean="0"/>
              <a:t>»;</a:t>
            </a:r>
          </a:p>
          <a:p>
            <a:pPr marL="0" indent="0">
              <a:buNone/>
            </a:pPr>
            <a:r>
              <a:rPr lang="ru-RU" sz="2100" dirty="0" smtClean="0"/>
              <a:t>- свидетельство о рождении ребенка;</a:t>
            </a:r>
            <a:endParaRPr lang="ru-RU" sz="2100" dirty="0"/>
          </a:p>
          <a:p>
            <a:pPr marL="0" indent="0">
              <a:buNone/>
            </a:pPr>
            <a:r>
              <a:rPr lang="ru-RU" sz="2100" dirty="0"/>
              <a:t>-доверенность или иной документ, удостоверяющий полномочия представителя заявителя;</a:t>
            </a:r>
          </a:p>
          <a:p>
            <a:pPr marL="0" indent="0">
              <a:buNone/>
            </a:pPr>
            <a:r>
              <a:rPr lang="ru-RU" sz="2100" dirty="0"/>
              <a:t>-документ, подтверждающий установление опеки (при необходимости) для внесения данных в заявление;</a:t>
            </a:r>
          </a:p>
          <a:p>
            <a:pPr marL="0" indent="0">
              <a:buNone/>
            </a:pPr>
            <a:r>
              <a:rPr lang="ru-RU" sz="2100" dirty="0"/>
              <a:t>-документ психолого-медико-педагогической комиссии (при необходимости);</a:t>
            </a:r>
          </a:p>
          <a:p>
            <a:pPr marL="0" indent="0">
              <a:buNone/>
            </a:pPr>
            <a:r>
              <a:rPr lang="ru-RU" sz="2100" dirty="0"/>
              <a:t>-документ, подтверждающий потребность в обучении в группе оздоровительной направленности (при необходимости);</a:t>
            </a:r>
          </a:p>
          <a:p>
            <a:pPr marL="0" indent="0">
              <a:buNone/>
            </a:pPr>
            <a:r>
              <a:rPr lang="ru-RU" sz="2100" dirty="0"/>
              <a:t>-наличие права на специальные меры поддержки (гарантии) отдельных категорий граждан и их семей (при необходимости);</a:t>
            </a:r>
          </a:p>
          <a:p>
            <a:pPr marL="0" indent="0">
              <a:buNone/>
            </a:pPr>
            <a:r>
              <a:rPr lang="ru-RU" sz="2100" dirty="0"/>
              <a:t>-родители (законные представители) ребенка, являющиеся иностранными гражданами или лицами без гражданства, дополнительно предъявляют документ (-ы), удостоверяющий (е) личность ребенка и подтверждающий (е) законность представления прав ребенка, а также документ, подтверждающий право заявителя на пребывание в Российской Федерации. Иностранные граждане и лица без гражданства все документы представляют на русском языке или вместе с заверенным нотариально переводом на русский язык для внесения данных в заявление;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41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214" y="609600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Результатом предоставления муниципальной услуги является: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457266" cy="469741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Специалист отдела регистрирует заявление, вносит в региональную базу данные и предоставляет заявителю талон-подтверждение о постановке ребенка на учет.</a:t>
            </a:r>
          </a:p>
          <a:p>
            <a:r>
              <a:rPr lang="ru-RU" sz="2000" dirty="0" smtClean="0"/>
              <a:t>При наличии свободных мест в ДОУ и готовности посещать дошкольное учреждение специалист выдает заявителю направление о </a:t>
            </a:r>
            <a:r>
              <a:rPr lang="ru-RU" sz="2000" dirty="0"/>
              <a:t>приеме в образовательное учреждение, реализующие основную общеобразовательную программу дошкольного образования, (далее – направление) расположенное на территории </a:t>
            </a:r>
            <a:r>
              <a:rPr lang="ru-RU" sz="2000" dirty="0" err="1"/>
              <a:t>Тасеевского</a:t>
            </a:r>
            <a:r>
              <a:rPr lang="ru-RU" sz="2000" dirty="0"/>
              <a:t> района</a:t>
            </a:r>
          </a:p>
        </p:txBody>
      </p:sp>
    </p:spTree>
    <p:extLst>
      <p:ext uri="{BB962C8B-B14F-4D97-AF65-F5344CB8AC3E}">
        <p14:creationId xmlns:p14="http://schemas.microsoft.com/office/powerpoint/2010/main" val="273482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73546" cy="1320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Так же можно поставить ребенка на очередь через Единый портал государственных и муниципальных услуг по адресу: www.gosuslugi.ru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Для этого необходимо:</a:t>
            </a:r>
          </a:p>
          <a:p>
            <a:pPr marL="0" indent="0">
              <a:buNone/>
            </a:pPr>
            <a:r>
              <a:rPr lang="ru-RU" sz="2000" dirty="0" smtClean="0"/>
              <a:t>1. Зайти в личный кабинет</a:t>
            </a:r>
          </a:p>
          <a:p>
            <a:pPr marL="0" indent="0">
              <a:buNone/>
            </a:pPr>
            <a:r>
              <a:rPr lang="ru-RU" sz="2000" dirty="0" smtClean="0"/>
              <a:t>2. Выбрать вкладку «Дети Образование»</a:t>
            </a:r>
          </a:p>
          <a:p>
            <a:pPr marL="0" indent="0">
              <a:buNone/>
            </a:pPr>
            <a:r>
              <a:rPr lang="ru-RU" sz="2000" dirty="0" smtClean="0"/>
              <a:t>3. Выбирать услугу «Запись в детский сад»</a:t>
            </a:r>
          </a:p>
          <a:p>
            <a:pPr marL="0" indent="0">
              <a:buNone/>
            </a:pPr>
            <a:r>
              <a:rPr lang="ru-RU" sz="2000" dirty="0" smtClean="0"/>
              <a:t>4. Заполнить заявление.</a:t>
            </a:r>
          </a:p>
          <a:p>
            <a:pPr marL="0" indent="0">
              <a:buNone/>
            </a:pPr>
            <a:r>
              <a:rPr lang="ru-RU" sz="2000" dirty="0" smtClean="0"/>
              <a:t>Специалист отдела видит ваше заявление и переводит его в статус «Очередник».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5852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485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Постановка детей на учет для предоставления мест в дошкольное образовательное учреждение</vt:lpstr>
      <vt:lpstr>Информацию по вопросам предоставления места в ДОУ можно получить:</vt:lpstr>
      <vt:lpstr>Подача заявления с целью постановки на учет в дошкольное образовательное учреждение </vt:lpstr>
      <vt:lpstr>Результатом предоставления муниципальной услуги является: </vt:lpstr>
      <vt:lpstr>Так же можно поставить ребенка на очередь через Единый портал государственных и муниципальных услуг по адресу: www.gosuslugi.ru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Постановка детей на учет для предоставления мест в дошкольное образовательное учреждение</dc:title>
  <dc:creator>User</dc:creator>
  <cp:lastModifiedBy>User</cp:lastModifiedBy>
  <cp:revision>7</cp:revision>
  <dcterms:created xsi:type="dcterms:W3CDTF">2023-08-18T03:49:55Z</dcterms:created>
  <dcterms:modified xsi:type="dcterms:W3CDTF">2023-08-18T05:16:51Z</dcterms:modified>
</cp:coreProperties>
</file>