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Rectangle 8"/>
          <p:cNvGrpSpPr>
            <a:grpSpLocks/>
          </p:cNvGrpSpPr>
          <p:nvPr/>
        </p:nvGrpSpPr>
        <p:grpSpPr bwMode="auto">
          <a:xfrm>
            <a:off x="341313" y="2938463"/>
            <a:ext cx="7156450" cy="2474912"/>
            <a:chOff x="215" y="1851"/>
            <a:chExt cx="4508" cy="1559"/>
          </a:xfrm>
        </p:grpSpPr>
        <p:pic>
          <p:nvPicPr>
            <p:cNvPr id="7" name="Rectangle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" y="1851"/>
              <a:ext cx="4508" cy="1559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8" y="1854"/>
              <a:ext cx="4502" cy="1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9" name="Rectangle 11"/>
          <p:cNvGrpSpPr>
            <a:grpSpLocks/>
          </p:cNvGrpSpPr>
          <p:nvPr/>
        </p:nvGrpSpPr>
        <p:grpSpPr bwMode="auto">
          <a:xfrm>
            <a:off x="7564438" y="2938463"/>
            <a:ext cx="1208087" cy="2474912"/>
            <a:chOff x="4765" y="1851"/>
            <a:chExt cx="761" cy="1559"/>
          </a:xfrm>
        </p:grpSpPr>
        <p:pic>
          <p:nvPicPr>
            <p:cNvPr id="10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5" y="1851"/>
              <a:ext cx="761" cy="1559"/>
            </a:xfrm>
            <a:prstGeom prst="rect">
              <a:avLst/>
            </a:prstGeom>
            <a:noFill/>
          </p:spPr>
        </p:pic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70" y="1855"/>
              <a:ext cx="750" cy="1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2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887A-FDDD-4F10-B6B6-0D7FF6BC4EC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361A8B8-F5C8-4034-8A05-DDF6E71BB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58D4F-723B-4D86-9C38-BB50907F1129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4526-E277-43C2-BCF5-619C75955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1A43-AB80-4094-979E-7C71EF7964E5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5556-BA1C-470D-BD14-F991CB083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E0D7-FF9C-4715-AEDE-E39E9F787056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E5BE-3FF0-4895-AD50-B303208FB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Rectangle 12"/>
          <p:cNvGrpSpPr>
            <a:grpSpLocks/>
          </p:cNvGrpSpPr>
          <p:nvPr/>
        </p:nvGrpSpPr>
        <p:grpSpPr bwMode="auto">
          <a:xfrm>
            <a:off x="444500" y="2938463"/>
            <a:ext cx="8278813" cy="2481262"/>
            <a:chOff x="280" y="1851"/>
            <a:chExt cx="5215" cy="1563"/>
          </a:xfrm>
        </p:grpSpPr>
        <p:pic>
          <p:nvPicPr>
            <p:cNvPr id="7" name="Rectangle 1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0" y="1851"/>
              <a:ext cx="5215" cy="1563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5" y="1856"/>
              <a:ext cx="5206" cy="1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9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7501-0BFE-4C7D-8124-DBCFF12AAFE9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7CDE-D6F4-4618-96B4-128DB05D0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D3DA-AC81-4108-B446-0F927E27AD89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3762-5C86-413E-8826-EC6CC2D4E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C220-AA9B-4B8B-A1FF-0743CC48352C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9F6C-DE69-4EB1-966D-C298CA5CE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18C5-8736-4B90-BDB4-09ACC2A1442B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F64BA-80A7-4C11-98F0-BC27A31CD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A479-5B9B-4F5E-9E67-C9CD13E26668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2ECF-25E8-4457-9C59-F561A3E14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Rectangle 7"/>
          <p:cNvGrpSpPr>
            <a:grpSpLocks/>
          </p:cNvGrpSpPr>
          <p:nvPr/>
        </p:nvGrpSpPr>
        <p:grpSpPr bwMode="auto">
          <a:xfrm>
            <a:off x="554038" y="1500188"/>
            <a:ext cx="2732087" cy="3535362"/>
            <a:chOff x="349" y="945"/>
            <a:chExt cx="1721" cy="2227"/>
          </a:xfrm>
        </p:grpSpPr>
        <p:pic>
          <p:nvPicPr>
            <p:cNvPr id="8" name="Rectangl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9" y="945"/>
              <a:ext cx="1721" cy="2227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53" y="948"/>
              <a:ext cx="1711" cy="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6BA8-0263-4152-9459-567EDB16DA3A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86C8-4ABF-474D-8F4A-C750C88BB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Rectangle 9"/>
          <p:cNvGrpSpPr>
            <a:grpSpLocks/>
          </p:cNvGrpSpPr>
          <p:nvPr/>
        </p:nvGrpSpPr>
        <p:grpSpPr bwMode="auto">
          <a:xfrm>
            <a:off x="682625" y="4949825"/>
            <a:ext cx="7785100" cy="1384300"/>
            <a:chOff x="430" y="3118"/>
            <a:chExt cx="4904" cy="872"/>
          </a:xfrm>
        </p:grpSpPr>
        <p:pic>
          <p:nvPicPr>
            <p:cNvPr id="8" name="Rectangle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" y="3118"/>
              <a:ext cx="4904" cy="872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32" y="3120"/>
              <a:ext cx="489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7536-3865-49CE-AFCE-21CA2E7B5C2E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F2B7-C50E-4AD0-8514-D3E87A484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BFFBCA3-083B-42BE-9AEF-FD4ABF35D017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291B923-0A1C-40D7-85D1-70B15151B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9" name="Rectangle 8"/>
          <p:cNvGrpSpPr>
            <a:grpSpLocks/>
          </p:cNvGrpSpPr>
          <p:nvPr/>
        </p:nvGrpSpPr>
        <p:grpSpPr bwMode="auto">
          <a:xfrm>
            <a:off x="268288" y="274638"/>
            <a:ext cx="8607425" cy="1335087"/>
            <a:chOff x="169" y="173"/>
            <a:chExt cx="5422" cy="841"/>
          </a:xfrm>
        </p:grpSpPr>
        <p:pic>
          <p:nvPicPr>
            <p:cNvPr id="1032" name="Rectangle 8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169" y="173"/>
              <a:ext cx="5422" cy="841"/>
            </a:xfrm>
            <a:prstGeom prst="rect">
              <a:avLst/>
            </a:prstGeom>
            <a:noFill/>
          </p:spPr>
        </p:pic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73" y="175"/>
              <a:ext cx="5414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581525"/>
            <a:ext cx="6553200" cy="6477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</a:rPr>
              <a:t>Занятие с детьми младшей группы.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</a:rPr>
              <a:t>МБДОУ детский сад№1 «Светлячок»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</a:rPr>
              <a:t>Воспитатель: Жагурина Галина Николаевна.</a:t>
            </a:r>
            <a:endParaRPr lang="ru-RU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«Осторожно! лед».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Спорт на льду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420938"/>
            <a:ext cx="4356100" cy="3024187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420938"/>
            <a:ext cx="4038600" cy="3025775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Почему по льду ходить опасно?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5450" y="2408238"/>
            <a:ext cx="4038600" cy="30289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2492375"/>
            <a:ext cx="3671888" cy="29527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Почему упали люди на льду?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420938"/>
            <a:ext cx="4038600" cy="3001962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408238"/>
            <a:ext cx="4038600" cy="30289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 нужно идти по скользкой дороге?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5450" y="2349500"/>
            <a:ext cx="4038600" cy="3059113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276475"/>
            <a:ext cx="4038600" cy="3160713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мамой и папой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2363" y="2492375"/>
            <a:ext cx="4032250" cy="28082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5450" y="2455863"/>
            <a:ext cx="4038600" cy="293370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Дорогу посыпают песком машины.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576513"/>
            <a:ext cx="4038600" cy="269240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5450" y="2563813"/>
            <a:ext cx="4038600" cy="271780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Тротуары  и дорожки для пешеходов посыпают песком дворники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492375"/>
            <a:ext cx="4038600" cy="2862263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492375"/>
            <a:ext cx="4038600" cy="29527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Песчинки падают на снег, лед и он становится шероховатым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5450" y="2581275"/>
            <a:ext cx="4038600" cy="2682875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224088"/>
            <a:ext cx="4038600" cy="3397250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«Добрый» лед.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349500"/>
            <a:ext cx="4284662" cy="3167063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9500"/>
            <a:ext cx="4316413" cy="3167063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75</TotalTime>
  <Words>62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Century Gothic</vt:lpstr>
      <vt:lpstr>Arial</vt:lpstr>
      <vt:lpstr>Book Antiqua</vt:lpstr>
      <vt:lpstr>Calibri</vt:lpstr>
      <vt:lpstr>Arial Black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«ОСТОРОЖНО! ЛЕД».</vt:lpstr>
      <vt:lpstr>ПОЧЕМУ ПО ЛЬДУ ХОДИТЬ ОПАСНО?</vt:lpstr>
      <vt:lpstr>ПОЧЕМУ УПАЛИ ЛЮДИ НА ЛЬДУ?</vt:lpstr>
      <vt:lpstr>КАК НУЖНО ИДТИ ПО СКОЛЬЗКОЙ ДОРОГЕ?</vt:lpstr>
      <vt:lpstr>С МАМОЙ И ПАПОЙ</vt:lpstr>
      <vt:lpstr>ДОРОГУ ПОСЫПАЮТ ПЕСКОМ МАШИНЫ.</vt:lpstr>
      <vt:lpstr>ТРОТУАРЫ  И ДОРОЖКИ ДЛЯ ПЕШЕХОДОВ ПОСЫПАЮТ ПЕСКОМ ДВОРНИКИ.</vt:lpstr>
      <vt:lpstr>ПЕСЧИНКИ ПАДАЮТ НА СНЕГ, ЛЕД И ОН СТАНОВИТСЯ ШЕРОХОВАТЫМ</vt:lpstr>
      <vt:lpstr>«ДОБРЫЙ» ЛЕД.</vt:lpstr>
      <vt:lpstr>СПОРТ НА ЛЬДУ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«Осторожно! лед».</dc:title>
  <dc:creator>user</dc:creator>
  <cp:lastModifiedBy>HOME</cp:lastModifiedBy>
  <cp:revision>9</cp:revision>
  <dcterms:created xsi:type="dcterms:W3CDTF">2016-11-28T15:44:29Z</dcterms:created>
  <dcterms:modified xsi:type="dcterms:W3CDTF">2017-02-13T08:52:20Z</dcterms:modified>
</cp:coreProperties>
</file>