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Игра «Бутербродная»</a:t>
            </a:r>
            <a:endParaRPr lang="ru-RU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8072494" cy="285752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Цель:</a:t>
            </a:r>
            <a:r>
              <a:rPr lang="ru-RU" sz="3200" dirty="0"/>
              <a:t> </a:t>
            </a:r>
            <a:r>
              <a:rPr lang="ru-RU" sz="3200" dirty="0" smtClean="0"/>
              <a:t>воспитание уважения к трудовой </a:t>
            </a:r>
            <a:r>
              <a:rPr lang="ru-RU" sz="3200" dirty="0" smtClean="0"/>
              <a:t>деятельности, понимание того что </a:t>
            </a:r>
            <a:r>
              <a:rPr lang="ru-RU" sz="3200" smtClean="0"/>
              <a:t>труд оплачивается.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       Дети  составляют   меню.                  </a:t>
            </a:r>
            <a:endParaRPr lang="ru-RU" sz="4000" dirty="0"/>
          </a:p>
        </p:txBody>
      </p:sp>
      <p:pic>
        <p:nvPicPr>
          <p:cNvPr id="1026" name="Picture 2" descr="C:\Users\Ксения\Desktop\фото ф.г\IMG-20210129-WA0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254" y="1643050"/>
            <a:ext cx="414303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Ксения\Desktop\фото ф.г\IMG-20210129-WA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0" y="2928934"/>
            <a:ext cx="4213550" cy="3124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4214842" cy="714380"/>
          </a:xfrm>
        </p:spPr>
        <p:txBody>
          <a:bodyPr/>
          <a:lstStyle/>
          <a:p>
            <a:r>
              <a:rPr lang="ru-RU" dirty="0" smtClean="0"/>
              <a:t>Бутерброды дорогие</a:t>
            </a:r>
            <a:endParaRPr lang="ru-RU" dirty="0"/>
          </a:p>
        </p:txBody>
      </p:sp>
      <p:pic>
        <p:nvPicPr>
          <p:cNvPr id="2050" name="Picture 2" descr="C:\Users\Ксения\Desktop\фото ф.г\IMG-20210129-WA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152" y="2652730"/>
            <a:ext cx="4226508" cy="3133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Ксения\Desktop\фото ф.г\IMG-20210129-WA00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9497" y="2652142"/>
            <a:ext cx="4227303" cy="313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Готовят      бутерброды.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3927503" cy="536565"/>
          </a:xfrm>
        </p:spPr>
        <p:txBody>
          <a:bodyPr>
            <a:normAutofit/>
          </a:bodyPr>
          <a:lstStyle/>
          <a:p>
            <a:r>
              <a:rPr lang="ru-RU" dirty="0" smtClean="0"/>
              <a:t>Бутерброды дешевые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9256" cy="10955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заказывают  официанту бутерброды.</a:t>
            </a:r>
            <a:endParaRPr lang="ru-RU" dirty="0"/>
          </a:p>
        </p:txBody>
      </p:sp>
      <p:pic>
        <p:nvPicPr>
          <p:cNvPr id="3074" name="Picture 2" descr="C:\Users\Ксения\Desktop\фото ф.г\IMG-20210129-WA0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8623" y="1500174"/>
            <a:ext cx="3429915" cy="462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Ксения\Desktop\фото ф.г\IMG-20210129-WA0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5460" y="1500174"/>
            <a:ext cx="3429916" cy="462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ения\Desktop\фото ф.г\IMG-20210129-WA0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624554" cy="491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Приятного аппетита !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ения\Desktop\фото ф.г\IMG-20210129-WA0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643338" cy="4913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Ксения\Desktop\фото ф.г\IMG-20210129-WA00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26515" y="2071678"/>
            <a:ext cx="4528437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Спасибо, бутерброды были вкусными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</TotalTime>
  <Words>46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Constantia</vt:lpstr>
      <vt:lpstr>Wingdings 2</vt:lpstr>
      <vt:lpstr>Бумажная</vt:lpstr>
      <vt:lpstr>Игра «Бутербродная»</vt:lpstr>
      <vt:lpstr>Цель: воспитание уважения к трудовой деятельности, понимание того что труд оплачивается. </vt:lpstr>
      <vt:lpstr>        Дети  составляют   меню.                  </vt:lpstr>
      <vt:lpstr>            Готовят      бутерброды.</vt:lpstr>
      <vt:lpstr>Дети заказывают  официанту бутерброды.</vt:lpstr>
      <vt:lpstr>              Приятного аппетита ! </vt:lpstr>
      <vt:lpstr> Спасибо, бутерброды были вкусными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«Бутербродная»</dc:title>
  <dc:creator>мандарин</dc:creator>
  <cp:lastModifiedBy>Пользователь Windows</cp:lastModifiedBy>
  <cp:revision>18</cp:revision>
  <dcterms:created xsi:type="dcterms:W3CDTF">2021-01-31T09:14:18Z</dcterms:created>
  <dcterms:modified xsi:type="dcterms:W3CDTF">2021-02-04T00:16:11Z</dcterms:modified>
</cp:coreProperties>
</file>