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ADAA-3F27-488F-836C-84CB33319223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3E0E-CCE4-4132-8B68-7FDDBD151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920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ADAA-3F27-488F-836C-84CB33319223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3E0E-CCE4-4132-8B68-7FDDBD151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44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ADAA-3F27-488F-836C-84CB33319223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3E0E-CCE4-4132-8B68-7FDDBD15194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730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ADAA-3F27-488F-836C-84CB33319223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3E0E-CCE4-4132-8B68-7FDDBD151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51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ADAA-3F27-488F-836C-84CB33319223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3E0E-CCE4-4132-8B68-7FDDBD15194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964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ADAA-3F27-488F-836C-84CB33319223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3E0E-CCE4-4132-8B68-7FDDBD151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005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ADAA-3F27-488F-836C-84CB33319223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3E0E-CCE4-4132-8B68-7FDDBD151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83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ADAA-3F27-488F-836C-84CB33319223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3E0E-CCE4-4132-8B68-7FDDBD151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308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ADAA-3F27-488F-836C-84CB33319223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3E0E-CCE4-4132-8B68-7FDDBD151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26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ADAA-3F27-488F-836C-84CB33319223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3E0E-CCE4-4132-8B68-7FDDBD151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891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ADAA-3F27-488F-836C-84CB33319223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3E0E-CCE4-4132-8B68-7FDDBD151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33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ADAA-3F27-488F-836C-84CB33319223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3E0E-CCE4-4132-8B68-7FDDBD151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714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ADAA-3F27-488F-836C-84CB33319223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3E0E-CCE4-4132-8B68-7FDDBD151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658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ADAA-3F27-488F-836C-84CB33319223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3E0E-CCE4-4132-8B68-7FDDBD151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511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ADAA-3F27-488F-836C-84CB33319223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3E0E-CCE4-4132-8B68-7FDDBD151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287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ADAA-3F27-488F-836C-84CB33319223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3E0E-CCE4-4132-8B68-7FDDBD151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309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7ADAA-3F27-488F-836C-84CB33319223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57B3E0E-CCE4-4132-8B68-7FDDBD151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5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нарисовали плакат «Куда уходят деньги»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42" y="1247544"/>
            <a:ext cx="4518830" cy="5610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373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038" y="1"/>
            <a:ext cx="8596668" cy="169068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А начиналось </a:t>
            </a:r>
            <a:r>
              <a:rPr lang="ru-RU" sz="4000" dirty="0"/>
              <a:t>э</a:t>
            </a:r>
            <a:r>
              <a:rPr lang="ru-RU" sz="4000" dirty="0" smtClean="0"/>
              <a:t>то так: каждый решил, что он будет рисовать, т.е. куда уходят деньги из семейного бюджета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666" y="1690688"/>
            <a:ext cx="6889747" cy="5167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2730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09182"/>
            <a:ext cx="8596668" cy="182121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Это: продукты, мебель, игрушки, лекарства, одежда, моющие средства, плата за детский сад.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62" y="1729853"/>
            <a:ext cx="6837529" cy="5128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541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Мы начали рисовать.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99" y="1501254"/>
            <a:ext cx="4312691" cy="5356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8609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Уже появляются первые рисунки.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3" y="1487607"/>
            <a:ext cx="4218579" cy="5370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842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Все это необходимо семье!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191" y="1514901"/>
            <a:ext cx="4067033" cy="53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745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</TotalTime>
  <Words>64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Грань</vt:lpstr>
      <vt:lpstr>Мы нарисовали плакат «Куда уходят деньги»</vt:lpstr>
      <vt:lpstr>А начиналось это так: каждый решил, что он будет рисовать, т.е. куда уходят деньги из семейного бюджета.</vt:lpstr>
      <vt:lpstr>Это: продукты, мебель, игрушки, лекарства, одежда, моющие средства, плата за детский сад.</vt:lpstr>
      <vt:lpstr>Мы начали рисовать.</vt:lpstr>
      <vt:lpstr>Уже появляются первые рисунки.</vt:lpstr>
      <vt:lpstr>Все это необходимо семье!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</cp:revision>
  <dcterms:created xsi:type="dcterms:W3CDTF">2021-02-01T02:51:40Z</dcterms:created>
  <dcterms:modified xsi:type="dcterms:W3CDTF">2021-02-01T03:40:04Z</dcterms:modified>
</cp:coreProperties>
</file>