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5" r:id="rId4"/>
    <p:sldId id="257" r:id="rId5"/>
    <p:sldId id="258" r:id="rId6"/>
    <p:sldId id="260" r:id="rId7"/>
    <p:sldId id="263" r:id="rId8"/>
    <p:sldId id="266" r:id="rId9"/>
    <p:sldId id="261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385A-463A-4585-8ED7-C1403853821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B7AA-3FC6-4130-85CB-5A5AF1EEE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24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385A-463A-4585-8ED7-C1403853821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B7AA-3FC6-4130-85CB-5A5AF1EEE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37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385A-463A-4585-8ED7-C1403853821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B7AA-3FC6-4130-85CB-5A5AF1EEEB8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1597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385A-463A-4585-8ED7-C1403853821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B7AA-3FC6-4130-85CB-5A5AF1EEE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164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385A-463A-4585-8ED7-C1403853821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B7AA-3FC6-4130-85CB-5A5AF1EEEB8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1320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385A-463A-4585-8ED7-C1403853821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B7AA-3FC6-4130-85CB-5A5AF1EEE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696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385A-463A-4585-8ED7-C1403853821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B7AA-3FC6-4130-85CB-5A5AF1EEE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533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385A-463A-4585-8ED7-C1403853821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B7AA-3FC6-4130-85CB-5A5AF1EEE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65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385A-463A-4585-8ED7-C1403853821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B7AA-3FC6-4130-85CB-5A5AF1EEE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7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385A-463A-4585-8ED7-C1403853821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B7AA-3FC6-4130-85CB-5A5AF1EEE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1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385A-463A-4585-8ED7-C1403853821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B7AA-3FC6-4130-85CB-5A5AF1EEE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6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385A-463A-4585-8ED7-C1403853821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B7AA-3FC6-4130-85CB-5A5AF1EEE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385A-463A-4585-8ED7-C1403853821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B7AA-3FC6-4130-85CB-5A5AF1EEE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37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385A-463A-4585-8ED7-C1403853821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B7AA-3FC6-4130-85CB-5A5AF1EEE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2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385A-463A-4585-8ED7-C1403853821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B7AA-3FC6-4130-85CB-5A5AF1EEE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8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385A-463A-4585-8ED7-C1403853821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B7AA-3FC6-4130-85CB-5A5AF1EEE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1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7385A-463A-4585-8ED7-C1403853821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401B7AA-3FC6-4130-85CB-5A5AF1EEE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17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Сюжетно ролевая игра </a:t>
            </a:r>
            <a:br>
              <a:rPr lang="ru-RU" dirty="0" smtClean="0"/>
            </a:br>
            <a:r>
              <a:rPr lang="ru-RU" dirty="0" smtClean="0"/>
              <a:t> «Торговый дом»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68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67" y="1862918"/>
            <a:ext cx="6326339" cy="4995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0038" y="520888"/>
            <a:ext cx="8596668" cy="1320800"/>
          </a:xfrm>
        </p:spPr>
        <p:txBody>
          <a:bodyPr/>
          <a:lstStyle/>
          <a:p>
            <a:r>
              <a:rPr lang="ru-RU" dirty="0" smtClean="0"/>
              <a:t>Я купил только то, что запланировал.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97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514" y="627796"/>
            <a:ext cx="8079476" cy="34801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</a:t>
            </a:r>
            <a:br>
              <a:rPr lang="ru-RU" dirty="0" smtClean="0"/>
            </a:br>
            <a:r>
              <a:rPr lang="ru-RU" sz="4900" dirty="0" smtClean="0"/>
              <a:t>Цель: формирование понимания у дошкольников</a:t>
            </a:r>
            <a:r>
              <a:rPr lang="ru-RU" sz="4900" dirty="0" smtClean="0"/>
              <a:t>, что </a:t>
            </a:r>
            <a:r>
              <a:rPr lang="ru-RU" sz="4900" dirty="0" smtClean="0"/>
              <a:t>деньги нужно тратить разумно.</a:t>
            </a:r>
            <a:r>
              <a:rPr lang="ru-RU" sz="49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8779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9307"/>
            <a:ext cx="8596668" cy="1501255"/>
          </a:xfrm>
        </p:spPr>
        <p:txBody>
          <a:bodyPr>
            <a:normAutofit/>
          </a:bodyPr>
          <a:lstStyle/>
          <a:p>
            <a:r>
              <a:rPr lang="ru-RU" dirty="0" smtClean="0"/>
              <a:t>Выбираем только те товары в которых нуждаемся.  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6" y="1760562"/>
            <a:ext cx="4749422" cy="3562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5249302" cy="3936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33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Книжный отдел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94" y="1375248"/>
            <a:ext cx="6682538" cy="5011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6847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07555" cy="8495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Отдел « Умные игрушки»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79" y="1433014"/>
            <a:ext cx="6942163" cy="5206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5717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Продуктовый отдел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53227"/>
            <a:ext cx="51816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252" y="2874027"/>
            <a:ext cx="4863536" cy="3649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2816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43" y="805216"/>
            <a:ext cx="7233314" cy="5424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163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Как разумно потратить деньги?</a:t>
            </a:r>
            <a:endParaRPr lang="ru-RU" dirty="0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19" y="1583137"/>
            <a:ext cx="6714699" cy="5036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172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684" y="609600"/>
            <a:ext cx="8564318" cy="13208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 </a:t>
            </a:r>
            <a:r>
              <a:rPr lang="ru-RU" dirty="0" smtClean="0"/>
              <a:t>Посещение кофе в торговом доме.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3" y="1740493"/>
            <a:ext cx="4629810" cy="3472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843" y="3105267"/>
            <a:ext cx="4736989" cy="3552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474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</TotalTime>
  <Words>39</Words>
  <Application>Microsoft Office PowerPoint</Application>
  <PresentationFormat>Широкоэкранный</PresentationFormat>
  <Paragraphs>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Грань</vt:lpstr>
      <vt:lpstr>Сюжетно ролевая игра   «Торговый дом»</vt:lpstr>
      <vt:lpstr>       Цель: формирование понимания у дошкольников, что деньги нужно тратить разумно. </vt:lpstr>
      <vt:lpstr>Выбираем только те товары в которых нуждаемся.   </vt:lpstr>
      <vt:lpstr>                      Книжный отдел</vt:lpstr>
      <vt:lpstr>                                               Отдел « Умные игрушки»</vt:lpstr>
      <vt:lpstr>                     Продуктовый отдел</vt:lpstr>
      <vt:lpstr>Презентация PowerPoint</vt:lpstr>
      <vt:lpstr>     Как разумно потратить деньги?</vt:lpstr>
      <vt:lpstr>  Посещение кофе в торговом доме.</vt:lpstr>
      <vt:lpstr>Я купил только то, что запланировал.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Сюжетно ролевая игра «Торговый дом»</dc:title>
  <dc:creator>Пользователь Windows</dc:creator>
  <cp:lastModifiedBy>Пользователь Windows</cp:lastModifiedBy>
  <cp:revision>23</cp:revision>
  <dcterms:created xsi:type="dcterms:W3CDTF">2021-02-01T07:28:56Z</dcterms:created>
  <dcterms:modified xsi:type="dcterms:W3CDTF">2021-02-04T06:42:24Z</dcterms:modified>
</cp:coreProperties>
</file>