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3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50A4-2D26-48E5-8003-9579F0CD2D8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F8D7-D7C7-4B95-9C1B-9EA9C7C02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F8D7-D7C7-4B95-9C1B-9EA9C7C021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2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F8D7-D7C7-4B95-9C1B-9EA9C7C021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0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7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5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69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8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27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2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6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7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2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4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1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0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9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3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4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E10BD8-DC1F-4E26-99B3-907CB4E86BD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F09D21-7967-4573-AE91-9AD9CD04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63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12232"/>
          </a:xfrm>
        </p:spPr>
        <p:txBody>
          <a:bodyPr>
            <a:normAutofit/>
          </a:bodyPr>
          <a:lstStyle/>
          <a:p>
            <a:r>
              <a:rPr lang="ru-RU" dirty="0" smtClean="0"/>
              <a:t>Как прошли мои новогодние каникулы!?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12233"/>
            <a:ext cx="8977146" cy="52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443789"/>
          </a:xfrm>
        </p:spPr>
        <p:txBody>
          <a:bodyPr>
            <a:normAutofit/>
          </a:bodyPr>
          <a:lstStyle/>
          <a:p>
            <a:pPr>
              <a:tabLst>
                <a:tab pos="893763" algn="l"/>
              </a:tabLst>
            </a:pPr>
            <a:r>
              <a:rPr lang="ru-RU" dirty="0" smtClean="0"/>
              <a:t>МЫ наряжали елку, было очень весело)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4" y="1528011"/>
            <a:ext cx="6545179" cy="4969042"/>
          </a:xfrm>
        </p:spPr>
      </p:pic>
    </p:spTree>
    <p:extLst>
      <p:ext uri="{BB962C8B-B14F-4D97-AF65-F5344CB8AC3E}">
        <p14:creationId xmlns:p14="http://schemas.microsoft.com/office/powerpoint/2010/main" val="3728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"/>
            <a:ext cx="8534400" cy="9144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ФотосеСсия</a:t>
            </a:r>
            <a:r>
              <a:rPr lang="ru-RU" dirty="0" smtClean="0"/>
              <a:t> у елки!)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1" y="1010653"/>
            <a:ext cx="8470232" cy="5847347"/>
          </a:xfrm>
        </p:spPr>
      </p:pic>
    </p:spTree>
    <p:extLst>
      <p:ext uri="{BB962C8B-B14F-4D97-AF65-F5344CB8AC3E}">
        <p14:creationId xmlns:p14="http://schemas.microsoft.com/office/powerpoint/2010/main" val="977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2021304"/>
            <a:ext cx="8534400" cy="5233736"/>
          </a:xfrm>
        </p:spPr>
        <p:txBody>
          <a:bodyPr>
            <a:normAutofit/>
          </a:bodyPr>
          <a:lstStyle/>
          <a:p>
            <a:r>
              <a:rPr lang="ru-RU" dirty="0" smtClean="0"/>
              <a:t>мы поехали в город на выставку « Чудес Рождества»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1311442"/>
            <a:ext cx="8349916" cy="5546558"/>
          </a:xfrm>
        </p:spPr>
      </p:pic>
    </p:spTree>
    <p:extLst>
      <p:ext uri="{BB962C8B-B14F-4D97-AF65-F5344CB8AC3E}">
        <p14:creationId xmlns:p14="http://schemas.microsoft.com/office/powerpoint/2010/main" val="2360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"/>
            <a:ext cx="8534400" cy="1825624"/>
          </a:xfrm>
        </p:spPr>
        <p:txBody>
          <a:bodyPr>
            <a:normAutofit/>
          </a:bodyPr>
          <a:lstStyle/>
          <a:p>
            <a:r>
              <a:rPr lang="ru-RU" dirty="0" smtClean="0"/>
              <a:t>Потом я встретилась с дедом морозом! Я рассказала ему стихотворение)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79" y="1825624"/>
            <a:ext cx="8301789" cy="5032375"/>
          </a:xfrm>
        </p:spPr>
      </p:pic>
    </p:spTree>
    <p:extLst>
      <p:ext uri="{BB962C8B-B14F-4D97-AF65-F5344CB8AC3E}">
        <p14:creationId xmlns:p14="http://schemas.microsoft.com/office/powerpoint/2010/main" val="18561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2021304"/>
            <a:ext cx="8534400" cy="5041230"/>
          </a:xfrm>
        </p:spPr>
        <p:txBody>
          <a:bodyPr/>
          <a:lstStyle/>
          <a:p>
            <a:r>
              <a:rPr lang="ru-RU" dirty="0" smtClean="0"/>
              <a:t>      А еще мы катались на горке)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4" y="1359569"/>
            <a:ext cx="7844591" cy="5498432"/>
          </a:xfrm>
        </p:spPr>
      </p:pic>
    </p:spTree>
    <p:extLst>
      <p:ext uri="{BB962C8B-B14F-4D97-AF65-F5344CB8AC3E}">
        <p14:creationId xmlns:p14="http://schemas.microsoft.com/office/powerpoint/2010/main" val="3305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998620"/>
            <a:ext cx="8534400" cy="3729788"/>
          </a:xfrm>
        </p:spPr>
        <p:txBody>
          <a:bodyPr/>
          <a:lstStyle/>
          <a:p>
            <a:r>
              <a:rPr lang="ru-RU" dirty="0" smtClean="0"/>
              <a:t>Дед Мороз пришел ко мне в гости)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708484"/>
            <a:ext cx="8169442" cy="5149515"/>
          </a:xfrm>
        </p:spPr>
      </p:pic>
    </p:spTree>
    <p:extLst>
      <p:ext uri="{BB962C8B-B14F-4D97-AF65-F5344CB8AC3E}">
        <p14:creationId xmlns:p14="http://schemas.microsoft.com/office/powerpoint/2010/main" val="32448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84220"/>
            <a:ext cx="8534400" cy="2177715"/>
          </a:xfrm>
        </p:spPr>
        <p:txBody>
          <a:bodyPr>
            <a:normAutofit/>
          </a:bodyPr>
          <a:lstStyle/>
          <a:p>
            <a:r>
              <a:rPr lang="ru-RU" dirty="0" smtClean="0"/>
              <a:t>Вот так насыщенно и интересно прошли мои « </a:t>
            </a:r>
            <a:r>
              <a:rPr lang="ru-RU" dirty="0" err="1" smtClean="0"/>
              <a:t>НовогодниЕ</a:t>
            </a:r>
            <a:r>
              <a:rPr lang="ru-RU" dirty="0" smtClean="0"/>
              <a:t> каникулы!»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5" y="1825624"/>
            <a:ext cx="8662736" cy="5032376"/>
          </a:xfrm>
        </p:spPr>
      </p:pic>
    </p:spTree>
    <p:extLst>
      <p:ext uri="{BB962C8B-B14F-4D97-AF65-F5344CB8AC3E}">
        <p14:creationId xmlns:p14="http://schemas.microsoft.com/office/powerpoint/2010/main" val="2164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70</Words>
  <Application>Microsoft Office PowerPoint</Application>
  <PresentationFormat>Произвольный</PresentationFormat>
  <Paragraphs>10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Как прошли мои новогодние каникулы!?</vt:lpstr>
      <vt:lpstr>МЫ наряжали елку, было очень весело)</vt:lpstr>
      <vt:lpstr> ФотосеСсия у елки!)</vt:lpstr>
      <vt:lpstr>мы поехали в город на выставку « Чудес Рождества»</vt:lpstr>
      <vt:lpstr>Потом я встретилась с дедом морозом! Я рассказала ему стихотворение)</vt:lpstr>
      <vt:lpstr>      А еще мы катались на горке)</vt:lpstr>
      <vt:lpstr>Дед Мороз пришел ко мне в гости)</vt:lpstr>
      <vt:lpstr>Вот так насыщенно и интересно прошли мои « НовогодниЕ каникулы!»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прошли мои новогодние каникулы!?</dc:title>
  <dc:creator>Пользователь</dc:creator>
  <cp:lastModifiedBy>admin</cp:lastModifiedBy>
  <cp:revision>8</cp:revision>
  <dcterms:created xsi:type="dcterms:W3CDTF">2022-01-23T07:33:36Z</dcterms:created>
  <dcterms:modified xsi:type="dcterms:W3CDTF">2022-02-07T04:40:08Z</dcterms:modified>
</cp:coreProperties>
</file>